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70" r:id="rId10"/>
    <p:sldId id="267" r:id="rId11"/>
    <p:sldId id="264" r:id="rId12"/>
    <p:sldId id="271" r:id="rId13"/>
    <p:sldId id="272" r:id="rId14"/>
    <p:sldId id="273" r:id="rId15"/>
    <p:sldId id="274" r:id="rId16"/>
    <p:sldId id="275" r:id="rId17"/>
    <p:sldId id="284" r:id="rId18"/>
    <p:sldId id="277" r:id="rId19"/>
    <p:sldId id="285" r:id="rId20"/>
    <p:sldId id="278" r:id="rId21"/>
    <p:sldId id="280" r:id="rId22"/>
    <p:sldId id="281" r:id="rId23"/>
    <p:sldId id="282" r:id="rId24"/>
    <p:sldId id="283" r:id="rId25"/>
    <p:sldId id="286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62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6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5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5171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82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93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36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31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59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42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05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856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5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9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2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F247-D2CE-4C0A-93AB-62754669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-81280"/>
            <a:ext cx="8689976" cy="4663439"/>
          </a:xfrm>
        </p:spPr>
        <p:txBody>
          <a:bodyPr/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Private Tutor Finder System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B02A8-3146-42DD-BE88-A30CAAD27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2640" y="4795520"/>
            <a:ext cx="5039360" cy="192024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Ankita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Bajracharya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[11815/073]</a:t>
            </a:r>
          </a:p>
          <a:p>
            <a:pPr algn="l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MansuDHa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Bajracharya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[11845/073]</a:t>
            </a:r>
          </a:p>
          <a:p>
            <a:pPr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Sujata Gautam [11873/073]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E481-8A1B-4DA8-A95A-E01C034984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05400" y="0"/>
            <a:ext cx="198120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286" y="548953"/>
            <a:ext cx="8911687" cy="1280890"/>
          </a:xfrm>
        </p:spPr>
        <p:txBody>
          <a:bodyPr>
            <a:normAutofit/>
          </a:bodyPr>
          <a:lstStyle/>
          <a:p>
            <a:pPr algn="l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735" y="942975"/>
            <a:ext cx="9367665" cy="3787669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 will get a market to explore himself as a teacher.</a:t>
            </a:r>
          </a:p>
          <a:p>
            <a:pPr algn="just">
              <a:lnSpc>
                <a:spcPct val="150000"/>
              </a:lnSpc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tutor can teach according to his suitable time and from his own place and a student can learn at a time that suits him from his home itself without the hassle of commute.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06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671" y="724318"/>
            <a:ext cx="8911687" cy="1280890"/>
          </a:xfrm>
        </p:spPr>
        <p:txBody>
          <a:bodyPr>
            <a:normAutofit/>
          </a:bodyPr>
          <a:lstStyle/>
          <a:p>
            <a:pPr algn="l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6958" y="2258860"/>
            <a:ext cx="8915400" cy="3777622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9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Cancellation is not available.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9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Age limitation for tutor is under 16.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9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 be available to people in only two cities currently.</a:t>
            </a:r>
          </a:p>
        </p:txBody>
      </p:sp>
    </p:spTree>
    <p:extLst>
      <p:ext uri="{BB962C8B-B14F-4D97-AF65-F5344CB8AC3E}">
        <p14:creationId xmlns:p14="http://schemas.microsoft.com/office/powerpoint/2010/main" val="55331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41" y="354904"/>
            <a:ext cx="7164888" cy="305217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41" y="3407079"/>
            <a:ext cx="7164888" cy="32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72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59" y="375781"/>
            <a:ext cx="7553195" cy="3068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59" y="3444657"/>
            <a:ext cx="7553195" cy="31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1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35" y="181444"/>
            <a:ext cx="7471017" cy="2824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36" y="3006248"/>
            <a:ext cx="7471017" cy="35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11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50" y="210194"/>
            <a:ext cx="7553196" cy="2958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51" y="3169085"/>
            <a:ext cx="7553195" cy="33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75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32" y="112734"/>
            <a:ext cx="6926893" cy="241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32" y="2513258"/>
            <a:ext cx="6926893" cy="2317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32" y="4830574"/>
            <a:ext cx="6926893" cy="193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9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929D-FC93-46B6-B66E-DB6CF6BE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1FE88-706E-4414-9E3C-D4529F7C0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281" y="624110"/>
            <a:ext cx="11023600" cy="5609780"/>
          </a:xfrm>
        </p:spPr>
      </p:pic>
    </p:spTree>
    <p:extLst>
      <p:ext uri="{BB962C8B-B14F-4D97-AF65-F5344CB8AC3E}">
        <p14:creationId xmlns:p14="http://schemas.microsoft.com/office/powerpoint/2010/main" val="252622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85" y="1034085"/>
            <a:ext cx="10058400" cy="471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5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0E3D-3F17-4C0E-B849-48764B4B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4A2FAA-DF66-4775-B7E8-E51A99961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480" y="314960"/>
            <a:ext cx="10712131" cy="6289040"/>
          </a:xfrm>
        </p:spPr>
      </p:pic>
    </p:spTree>
    <p:extLst>
      <p:ext uri="{BB962C8B-B14F-4D97-AF65-F5344CB8AC3E}">
        <p14:creationId xmlns:p14="http://schemas.microsoft.com/office/powerpoint/2010/main" val="111735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F278-784A-43A8-8B3A-8298E40E6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25" y="624110"/>
            <a:ext cx="10123487" cy="871315"/>
          </a:xfrm>
        </p:spPr>
        <p:txBody>
          <a:bodyPr>
            <a:normAutofit/>
          </a:bodyPr>
          <a:lstStyle/>
          <a:p>
            <a:pPr algn="l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54C1-3AEE-48A8-A0CF-F37ED3146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125" y="1704975"/>
            <a:ext cx="10123487" cy="47339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to use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mechanism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20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69" y="771388"/>
            <a:ext cx="9938261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07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24" y="1032356"/>
            <a:ext cx="8580329" cy="41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8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4" t="11628"/>
          <a:stretch/>
        </p:blipFill>
        <p:spPr>
          <a:xfrm>
            <a:off x="3820438" y="2805830"/>
            <a:ext cx="6242394" cy="2943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39" y="253947"/>
            <a:ext cx="8359293" cy="278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3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62" y="178791"/>
            <a:ext cx="8265087" cy="3416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62" y="3776761"/>
            <a:ext cx="8265087" cy="28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74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30" y="669609"/>
            <a:ext cx="8509566" cy="39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56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77B8-538E-4453-8815-AC536A00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230238-F4B0-4E23-8F9D-902E8C5F5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0" y="464280"/>
            <a:ext cx="8168640" cy="5769610"/>
          </a:xfrm>
        </p:spPr>
      </p:pic>
    </p:spTree>
    <p:extLst>
      <p:ext uri="{BB962C8B-B14F-4D97-AF65-F5344CB8AC3E}">
        <p14:creationId xmlns:p14="http://schemas.microsoft.com/office/powerpoint/2010/main" val="305042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CCC2-092B-40E7-B88B-590D9923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4B90E-EEC6-4AD4-8BE8-444D1C95F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88" y="624110"/>
            <a:ext cx="11057573" cy="5407233"/>
          </a:xfrm>
        </p:spPr>
      </p:pic>
    </p:spTree>
    <p:extLst>
      <p:ext uri="{BB962C8B-B14F-4D97-AF65-F5344CB8AC3E}">
        <p14:creationId xmlns:p14="http://schemas.microsoft.com/office/powerpoint/2010/main" val="922824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3C86-7E72-40F9-A073-BB803779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B7CB0-4206-4464-AA37-822ABD46B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388" y="396240"/>
            <a:ext cx="10817225" cy="5837650"/>
          </a:xfrm>
        </p:spPr>
      </p:pic>
    </p:spTree>
    <p:extLst>
      <p:ext uri="{BB962C8B-B14F-4D97-AF65-F5344CB8AC3E}">
        <p14:creationId xmlns:p14="http://schemas.microsoft.com/office/powerpoint/2010/main" val="174458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5C41-0ACC-4981-95EF-B5D6F5D9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1" y="624110"/>
            <a:ext cx="10874692" cy="5349970"/>
          </a:xfrm>
        </p:spPr>
        <p:txBody>
          <a:bodyPr>
            <a:normAutofit/>
          </a:bodyPr>
          <a:lstStyle/>
          <a:p>
            <a:r>
              <a:rPr lang="en-US" sz="4000" b="1" cap="none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r>
              <a:rPr lang="en-US" sz="4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5042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FBC2-A968-4975-8B3C-36782915D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163" y="919384"/>
            <a:ext cx="8911687" cy="1280890"/>
          </a:xfrm>
        </p:spPr>
        <p:txBody>
          <a:bodyPr/>
          <a:lstStyle/>
          <a:p>
            <a:pPr algn="l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DCB2-F6F0-4235-ADCC-AAE827B0E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163" y="2170915"/>
            <a:ext cx="8915400" cy="359664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private tutor finder system is a kind of classified system where a student and tutor connect each other as per his/her requirement and get benefited from this system. </a:t>
            </a:r>
          </a:p>
          <a:p>
            <a:pPr algn="just">
              <a:lnSpc>
                <a:spcPct val="150000"/>
              </a:lnSpc>
            </a:pPr>
            <a:r>
              <a:rPr lang="en-US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help student for finding best tutor by searching from listed account and recruit them and tutors can get tutoring jobs as well.</a:t>
            </a:r>
          </a:p>
          <a:p>
            <a:pPr algn="just">
              <a:lnSpc>
                <a:spcPct val="150000"/>
              </a:lnSpc>
            </a:pPr>
            <a:endParaRPr lang="en-US" sz="21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52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F322-BDC0-4C3D-9D67-91A1F807A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450" y="946778"/>
            <a:ext cx="8911687" cy="1280890"/>
          </a:xfrm>
        </p:spPr>
        <p:txBody>
          <a:bodyPr/>
          <a:lstStyle/>
          <a:p>
            <a:pPr algn="l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44844-8F43-469D-82DC-BC79AD5DA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450" y="2227668"/>
            <a:ext cx="8915400" cy="357877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very tricky to know where to look and find a tutor if you don’t have any connections. </a:t>
            </a:r>
          </a:p>
          <a:p>
            <a:pPr algn="just">
              <a:lnSpc>
                <a:spcPct val="150000"/>
              </a:lnSpc>
            </a:pPr>
            <a:r>
              <a:rPr lang="en-US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at developing web-based system with the aim of making it easier for parents and students to instantly find and connect with hundreds of tutors in one place. </a:t>
            </a:r>
          </a:p>
          <a:p>
            <a:pPr algn="just">
              <a:lnSpc>
                <a:spcPct val="150000"/>
              </a:lnSpc>
            </a:pPr>
            <a:r>
              <a:rPr lang="en-US" sz="21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system will provide students a platform for finding the tutors of their desired field/subject according to their qualifications and experience.</a:t>
            </a:r>
          </a:p>
          <a:p>
            <a:pPr algn="just">
              <a:lnSpc>
                <a:spcPct val="150000"/>
              </a:lnSpc>
            </a:pPr>
            <a:endParaRPr lang="en-US" sz="21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1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6C1C-6585-4608-9455-9AF626E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426" y="965444"/>
            <a:ext cx="8911687" cy="1280890"/>
          </a:xfrm>
        </p:spPr>
        <p:txBody>
          <a:bodyPr>
            <a:normAutofit/>
          </a:bodyPr>
          <a:lstStyle/>
          <a:p>
            <a:pPr algn="l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376D0-09CA-4D7C-B538-A2F87ED35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426" y="2246334"/>
            <a:ext cx="8915437" cy="3794323"/>
          </a:xfrm>
        </p:spPr>
        <p:txBody>
          <a:bodyPr/>
          <a:lstStyle/>
          <a:p>
            <a:pPr lvl="0" algn="just">
              <a:lnSpc>
                <a:spcPct val="150000"/>
              </a:lnSpc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students find tutor from subject and hourly rate.</a:t>
            </a:r>
            <a:endParaRPr lang="en-US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a student just by logging onto the website and setting up the profile by the tutor. </a:t>
            </a:r>
            <a:endParaRPr lang="en-US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a parent find tutors without consulting any third party.</a:t>
            </a:r>
            <a:endParaRPr lang="en-US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0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052" y="1515649"/>
            <a:ext cx="10289587" cy="5448822"/>
          </a:xfrm>
        </p:spPr>
        <p:txBody>
          <a:bodyPr>
            <a:normAutofit/>
          </a:bodyPr>
          <a:lstStyle/>
          <a:p>
            <a:pPr lvl="0"/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identification: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 of existing system:</a:t>
            </a:r>
          </a:p>
          <a:p>
            <a:pPr marL="0" lvl="0" indent="0">
              <a:buNone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Economical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techniques: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and design tools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64959" y="572961"/>
            <a:ext cx="4108498" cy="942688"/>
          </a:xfrm>
        </p:spPr>
        <p:txBody>
          <a:bodyPr>
            <a:normAutofit/>
          </a:bodyPr>
          <a:lstStyle/>
          <a:p>
            <a:pPr algn="l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Methodology: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0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3644" y="237996"/>
            <a:ext cx="9738442" cy="5849654"/>
          </a:xfrm>
        </p:spPr>
        <p:txBody>
          <a:bodyPr>
            <a:noAutofit/>
          </a:bodyPr>
          <a:lstStyle/>
          <a:p>
            <a:endParaRPr lang="en-US" sz="18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tools</a:t>
            </a:r>
          </a:p>
          <a:p>
            <a:pPr lvl="0"/>
            <a:r>
              <a:rPr lang="en-US" sz="1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 tools </a:t>
            </a:r>
          </a:p>
          <a:p>
            <a:pPr marL="0" lvl="0" indent="0">
              <a:buNone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HTML </a:t>
            </a:r>
          </a:p>
          <a:p>
            <a:pPr marL="0" lvl="0" indent="0">
              <a:buNone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CSS </a:t>
            </a:r>
          </a:p>
          <a:p>
            <a:pPr marL="0" lvl="0" indent="0">
              <a:buNone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Javascript </a:t>
            </a:r>
          </a:p>
          <a:p>
            <a:pPr marL="0" lvl="0" indent="0">
              <a:buNone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Bootstrap</a:t>
            </a:r>
          </a:p>
          <a:p>
            <a:pPr marL="0" lvl="0" indent="0">
              <a:buNone/>
            </a:pPr>
            <a:endParaRPr lang="en-US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tools:</a:t>
            </a:r>
            <a:endParaRPr lang="en-US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Php  </a:t>
            </a:r>
          </a:p>
          <a:p>
            <a:pPr marL="0" lvl="0" indent="0">
              <a:buNone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Mysqli</a:t>
            </a:r>
          </a:p>
          <a:p>
            <a:pPr marL="0" lvl="0" indent="0">
              <a:buNone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Xampp server </a:t>
            </a:r>
          </a:p>
          <a:p>
            <a:endParaRPr lang="en-US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69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Price-based filtering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110880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2953" y="202979"/>
            <a:ext cx="8911687" cy="892116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53" y="1240077"/>
            <a:ext cx="4001058" cy="26483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59" y="992394"/>
            <a:ext cx="4344006" cy="28960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30" y="3732756"/>
            <a:ext cx="4229690" cy="27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834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685</TotalTime>
  <Words>365</Words>
  <Application>Microsoft Office PowerPoint</Application>
  <PresentationFormat>Widescreen</PresentationFormat>
  <Paragraphs>62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Symbol</vt:lpstr>
      <vt:lpstr>Times New Roman</vt:lpstr>
      <vt:lpstr>Tw Cen MT</vt:lpstr>
      <vt:lpstr>Wingdings</vt:lpstr>
      <vt:lpstr>Droplet</vt:lpstr>
      <vt:lpstr>Online Private Tutor Finder System  </vt:lpstr>
      <vt:lpstr>Table of contents:</vt:lpstr>
      <vt:lpstr>Introduction: </vt:lpstr>
      <vt:lpstr>Problem Definition: </vt:lpstr>
      <vt:lpstr>Objectives: </vt:lpstr>
      <vt:lpstr> Methodology:</vt:lpstr>
      <vt:lpstr>PowerPoint Presentation</vt:lpstr>
      <vt:lpstr>Algorithms To use</vt:lpstr>
      <vt:lpstr>Use case diagram</vt:lpstr>
      <vt:lpstr>Scope</vt:lpstr>
      <vt:lpstr>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Private Tutor Finder System</dc:title>
  <dc:creator>user</dc:creator>
  <cp:lastModifiedBy>Mansu Bajracharya</cp:lastModifiedBy>
  <cp:revision>54</cp:revision>
  <dcterms:created xsi:type="dcterms:W3CDTF">2020-02-25T05:52:48Z</dcterms:created>
  <dcterms:modified xsi:type="dcterms:W3CDTF">2021-04-18T12:14:55Z</dcterms:modified>
</cp:coreProperties>
</file>